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05296-F58C-504F-8ABA-109D00EC300E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C7855-D26D-C047-9F3C-F1C51CA99F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4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C7855-D26D-C047-9F3C-F1C51CA99F5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4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phalcon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phpunit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83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288230" cy="2424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1561068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Exception</a:t>
            </a:r>
            <a:r>
              <a:rPr kumimoji="1" lang="ja-JP" altLang="en-US" dirty="0" smtClean="0"/>
              <a:t>が発生するメソッドのテスト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993105"/>
            <a:ext cx="5462088" cy="1658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77334" y="462377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テストするクラス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334" y="1561068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複数パターンで行うテスト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で指定した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メソッドが引数に入る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は配列の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配列を</a:t>
            </a:r>
            <a:r>
              <a:rPr kumimoji="1" lang="en-US" altLang="ja-JP" dirty="0" smtClean="0"/>
              <a:t>return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89" y="1561068"/>
            <a:ext cx="5989242" cy="50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assert</a:t>
            </a:r>
            <a:r>
              <a:rPr lang="ja-JP" altLang="en-US" dirty="0"/>
              <a:t>メソッド</a:t>
            </a:r>
            <a:r>
              <a:rPr lang="en-US" altLang="ja-JP" dirty="0"/>
              <a:t>(</a:t>
            </a:r>
            <a:r>
              <a:rPr lang="ja-JP" altLang="en-US" dirty="0"/>
              <a:t>アサーション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="" xmlns:a16="http://schemas.microsoft.com/office/drawing/2014/main" id="{0AA4917F-C3D7-421A-822D-62E1625E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よく使用するメソッド</a:t>
            </a:r>
            <a:endParaRPr lang="en-US" altLang="ja-JP" dirty="0" smtClean="0"/>
          </a:p>
          <a:p>
            <a:r>
              <a:rPr lang="ja-JP" altLang="en-US" dirty="0" smtClean="0"/>
              <a:t>これ以外にもたくさんあるが、公式ドキュメントを参照</a:t>
            </a:r>
            <a:endParaRPr lang="en-US" altLang="ja-JP" dirty="0" smtClean="0"/>
          </a:p>
        </p:txBody>
      </p:sp>
      <p:pic>
        <p:nvPicPr>
          <p:cNvPr id="8" name="コンテンツ プレースホルダ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260841"/>
            <a:ext cx="4602747" cy="38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783C067-F8BF-4755-B516-8A0CD74CF6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phalcon</a:t>
            </a:r>
            <a:r>
              <a:rPr kumimoji="1" lang="ja-JP" altLang="en-US" sz="5400" dirty="0"/>
              <a:t>での書き方</a:t>
            </a:r>
            <a:endParaRPr kumimoji="1" lang="en-US" altLang="ja-JP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kumimoji="1" lang="en-US" altLang="ja-JP" sz="1800" dirty="0" err="1" smtClean="0"/>
              <a:t>api</a:t>
            </a:r>
            <a:r>
              <a:rPr kumimoji="1" lang="ja-JP" altLang="en-US" sz="1800" dirty="0" smtClean="0"/>
              <a:t>実行結合テスト</a:t>
            </a:r>
            <a:endParaRPr kumimoji="1" lang="en-US" altLang="ja-JP" sz="1800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="" xmlns:a16="http://schemas.microsoft.com/office/drawing/2014/main" id="{2ED796EC-E7FF-46DB-B912-FB08BF12AA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549A2DAB-B431-487D-95AD-BB0FECB49E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3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C5ECDEE1-7093-418F-9CF5-24EEB115C1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45062AF-EB11-4651-BC4A-4DA21768DE8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extLst>
              <a:ext uri="{FF2B5EF4-FFF2-40B4-BE49-F238E27FC236}">
                <a16:creationId xmlns="" xmlns:a16="http://schemas.microsoft.com/office/drawing/2014/main" id="{0819F787-32B4-46A8-BC57-C6571BCEE2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phalcon</a:t>
            </a:r>
            <a:r>
              <a:rPr lang="en-US" altLang="ja-JP" dirty="0" smtClean="0"/>
              <a:t>/incubator</a:t>
            </a:r>
            <a:r>
              <a:rPr lang="ja-JP" altLang="en-US" dirty="0" smtClean="0"/>
              <a:t>を使用する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5744" y="2160983"/>
            <a:ext cx="7565887" cy="576262"/>
          </a:xfrm>
        </p:spPr>
        <p:txBody>
          <a:bodyPr/>
          <a:lstStyle/>
          <a:p>
            <a:r>
              <a:rPr kumimoji="1" lang="ja-JP" altLang="en-US" dirty="0" smtClean="0"/>
              <a:t>用意されているケースで継承するベースクラス作成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45" y="2737245"/>
            <a:ext cx="7087426" cy="329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2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7334" y="390692"/>
            <a:ext cx="7087426" cy="576262"/>
          </a:xfrm>
        </p:spPr>
        <p:txBody>
          <a:bodyPr/>
          <a:lstStyle/>
          <a:p>
            <a:r>
              <a:rPr lang="ja-JP" altLang="en-US" dirty="0" smtClean="0"/>
              <a:t>ベースクラスで</a:t>
            </a:r>
            <a:r>
              <a:rPr lang="en-US" altLang="ja-JP" dirty="0" smtClean="0"/>
              <a:t>Di</a:t>
            </a:r>
            <a:r>
              <a:rPr lang="ja-JP" altLang="en-US" dirty="0" smtClean="0"/>
              <a:t>をセットアップ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96654"/>
            <a:ext cx="7985403" cy="57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6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77334" y="390692"/>
            <a:ext cx="7087426" cy="576262"/>
          </a:xfrm>
        </p:spPr>
        <p:txBody>
          <a:bodyPr/>
          <a:lstStyle/>
          <a:p>
            <a:r>
              <a:rPr lang="ja-JP" altLang="en-US" dirty="0" smtClean="0"/>
              <a:t>ベースクラスでテスト終了後に初期化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966954"/>
            <a:ext cx="4915567" cy="589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en-US" altLang="ja-JP" dirty="0"/>
              <a:t>API</a:t>
            </a:r>
            <a:r>
              <a:rPr kumimoji="1" lang="ja-JP" altLang="en-US" dirty="0"/>
              <a:t>実行メソッドを準備</a:t>
            </a:r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7775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="" xmlns:a16="http://schemas.microsoft.com/office/drawing/2014/main" id="{BD1DFBC3-A385-412E-93D6-6E06FBDF1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ja-JP" altLang="en-US" sz="1500" dirty="0" smtClean="0"/>
              <a:t>このメソッドを使用して</a:t>
            </a:r>
            <a:r>
              <a:rPr lang="en-US" altLang="ja-JP" sz="1500" dirty="0" err="1" smtClean="0"/>
              <a:t>url</a:t>
            </a:r>
            <a:r>
              <a:rPr lang="ja-JP" altLang="en-US" sz="1500" dirty="0" smtClean="0"/>
              <a:t>とパラメータが投げられた時の処理を実行させる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8268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結果は</a:t>
            </a:r>
            <a:r>
              <a:rPr kumimoji="1" lang="en-US" altLang="ja-JP" dirty="0" smtClean="0"/>
              <a:t>response</a:t>
            </a:r>
            <a:r>
              <a:rPr lang="ja-JP" altLang="en-US" dirty="0" smtClean="0"/>
              <a:t>から</a:t>
            </a:r>
            <a:r>
              <a:rPr kumimoji="1" lang="ja-JP" altLang="en-US" dirty="0" smtClean="0"/>
              <a:t>取得する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3103929"/>
            <a:ext cx="8596312" cy="199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6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0445" y="609599"/>
            <a:ext cx="3183556" cy="2783305"/>
          </a:xfrm>
        </p:spPr>
        <p:txBody>
          <a:bodyPr anchor="ctr">
            <a:normAutofit/>
          </a:bodyPr>
          <a:lstStyle/>
          <a:p>
            <a:r>
              <a:rPr kumimoji="1" lang="ja-JP" altLang="en-US" dirty="0" smtClean="0"/>
              <a:t>ベースクラスを継承してテストを書いていく</a:t>
            </a:r>
            <a:endParaRPr kumimoji="1" lang="ja-JP" altLang="en-US" dirty="0"/>
          </a:p>
        </p:txBody>
      </p:sp>
      <p:pic>
        <p:nvPicPr>
          <p:cNvPr id="7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97" y="804672"/>
            <a:ext cx="4700226" cy="523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3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65AC7D1-EAA9-48F5-B509-60A7F50B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D6320AF9-619A-4175-865B-5663E1AEF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063B6EC6-D752-4EE7-908B-F8F19E8C7F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EFECD4E8-AD3E-4228-82A2-9461958EA94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="" xmlns:a16="http://schemas.microsoft.com/office/drawing/2014/main" id="{7E018740-5C2B-4A41-AC1A-7E68D1EC19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="" xmlns:a16="http://schemas.microsoft.com/office/drawing/2014/main" id="{166F75A4-C475-4941-8EE2-B80A06A2C1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="" xmlns:a16="http://schemas.microsoft.com/office/drawing/2014/main" id="{A032553A-72E8-4B0D-8405-FF9771C9AF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="" xmlns:a16="http://schemas.microsoft.com/office/drawing/2014/main" id="{765800AC-C3B9-498E-87BC-29FAE4C76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="" xmlns:a16="http://schemas.microsoft.com/office/drawing/2014/main" id="{1F9D6ACB-2FF4-49F9-978A-E0D5327FC6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目次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142BFA2A-77A0-4F60-A32A-685681C848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</a:rPr>
              <a:t>テスト</a:t>
            </a:r>
            <a:r>
              <a:rPr kumimoji="1" lang="ja-JP" altLang="en-US" dirty="0">
                <a:solidFill>
                  <a:srgbClr val="FFFFFF"/>
                </a:solidFill>
              </a:rPr>
              <a:t>準備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>
                <a:solidFill>
                  <a:srgbClr val="FFFFFF"/>
                </a:solidFill>
              </a:rPr>
              <a:t>インストール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phpunit.xml</a:t>
            </a:r>
            <a:r>
              <a:rPr lang="ja-JP" altLang="en-US" dirty="0">
                <a:solidFill>
                  <a:srgbClr val="FFFFFF"/>
                </a:solidFill>
              </a:rPr>
              <a:t>作成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bootstrap</a:t>
            </a:r>
            <a:r>
              <a:rPr lang="ja-JP" altLang="en-US" dirty="0">
                <a:solidFill>
                  <a:srgbClr val="FFFFFF"/>
                </a:solidFill>
              </a:rPr>
              <a:t>ファイルの作成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 smtClean="0">
                <a:solidFill>
                  <a:srgbClr val="FFFFFF"/>
                </a:solidFill>
              </a:rPr>
              <a:t>のメソッド紹介</a:t>
            </a:r>
            <a:endParaRPr kumimoji="1" lang="en-US" altLang="ja-JP" dirty="0" smtClean="0">
              <a:solidFill>
                <a:srgbClr val="FFFFFF"/>
              </a:solidFill>
            </a:endParaRPr>
          </a:p>
          <a:p>
            <a:pPr lvl="1"/>
            <a:r>
              <a:rPr lang="ja-JP" altLang="en-US" dirty="0" smtClean="0">
                <a:solidFill>
                  <a:srgbClr val="FFFFFF"/>
                </a:solidFill>
              </a:rPr>
              <a:t>テストが実行されるメソッド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setUp</a:t>
            </a:r>
            <a:r>
              <a:rPr lang="en-US" altLang="ja-JP" dirty="0">
                <a:solidFill>
                  <a:srgbClr val="FFFFFF"/>
                </a:solidFill>
              </a:rPr>
              <a:t>/</a:t>
            </a:r>
            <a:r>
              <a:rPr lang="en-US" altLang="ja-JP" dirty="0" err="1">
                <a:solidFill>
                  <a:srgbClr val="FFFFFF"/>
                </a:solidFill>
              </a:rPr>
              <a:t>tearDown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ja-JP" altLang="en-US" dirty="0">
                <a:solidFill>
                  <a:srgbClr val="FFFFFF"/>
                </a:solidFill>
              </a:rPr>
              <a:t>アノテーション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assert</a:t>
            </a:r>
            <a:r>
              <a:rPr lang="ja-JP" altLang="en-US" dirty="0">
                <a:solidFill>
                  <a:srgbClr val="FFFFFF"/>
                </a:solidFill>
              </a:rPr>
              <a:t>メソッド</a:t>
            </a:r>
            <a:endParaRPr lang="en-US" altLang="ja-JP" dirty="0">
              <a:solidFill>
                <a:srgbClr val="FFFFFF"/>
              </a:solidFill>
            </a:endParaRPr>
          </a:p>
          <a:p>
            <a:r>
              <a:rPr lang="en-US" altLang="ja-JP" dirty="0" err="1" smtClean="0">
                <a:solidFill>
                  <a:srgbClr val="FFFFFF"/>
                </a:solidFill>
              </a:rPr>
              <a:t>phalcon</a:t>
            </a:r>
            <a:r>
              <a:rPr lang="ja-JP" altLang="en-US" dirty="0" smtClean="0">
                <a:solidFill>
                  <a:srgbClr val="FFFFFF"/>
                </a:solidFill>
              </a:rPr>
              <a:t>での書き方</a:t>
            </a:r>
            <a:endParaRPr lang="en-US" altLang="ja-JP" dirty="0">
              <a:solidFill>
                <a:srgbClr val="FFFFFF"/>
              </a:solidFill>
            </a:endParaRPr>
          </a:p>
          <a:p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5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ja-JP" altLang="en-US" sz="5400"/>
              <a:t>カバレッジ</a:t>
            </a:r>
            <a:endParaRPr kumimoji="1" lang="en-US" altLang="ja-JP" sz="540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47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0ADFFC45-3DC9-4433-926F-043E879D9DF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B5F26A87-0610-435F-AA13-BD658385C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E6321436-5AAD-4FB6-BB0D-316D4540E8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94B0BD33-3D46-4F43-947A-825DFEF610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92E26C27-E1F5-47DC-9F83-469D196C5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5F944E7-2B4E-4AE2-B4DB-846FF8AE0B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FF14952D-390F-46CC-B302-73DDD9C416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867CDE55-B22A-40D0-882A-9452919EEC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xmlns="" id="{8C409231-C942-4808-B529-DAC32A7DB0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ja-JP" altLang="en-US" sz="5400" dirty="0" smtClean="0"/>
              <a:t>テスト自動化</a:t>
            </a:r>
            <a:endParaRPr kumimoji="1" lang="en-US" altLang="ja-JP" sz="540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69370F01-B8C9-4CE4-824C-92B2792E6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5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phpunit</a:t>
            </a:r>
            <a:r>
              <a:rPr kumimoji="1" lang="ja-JP" alt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インストール</a:t>
            </a:r>
            <a:endParaRPr kumimoji="1" lang="en-US" altLang="ja-JP" sz="48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composer</a:t>
            </a:r>
            <a:r>
              <a:rPr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でインストール</a:t>
            </a:r>
            <a:endParaRPr kumimoji="1" lang="en-US" altLang="ja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56280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F2B4773-3207-44CC-B7AC-892B704982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2B8267CA-A7A5-4E11-9D92-4EAC3DD3E80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E83D61B5-C6B4-4A4B-85AD-FEE7A54912C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="" xmlns:a16="http://schemas.microsoft.com/office/drawing/2014/main" id="{A0B67FE4-688F-4497-8BFD-157613A697D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="" xmlns:a16="http://schemas.microsoft.com/office/drawing/2014/main" id="{3BF5BE1A-9BAC-4581-A82B-FD8FE31595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="" xmlns:a16="http://schemas.microsoft.com/office/drawing/2014/main" id="{971E5644-6772-414A-8199-E30BFB02A5D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="" xmlns:a16="http://schemas.microsoft.com/office/drawing/2014/main" id="{E8246D50-BB0C-408E-93FD-7B8D63A7F7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="" xmlns:a16="http://schemas.microsoft.com/office/drawing/2014/main" id="{AFBC5D22-68C1-44FB-8181-CB84ECAA83F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="" xmlns:a16="http://schemas.microsoft.com/office/drawing/2014/main" id="{FB6D0FCE-FBDB-4655-A1A7-640B1E86B56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BC8157DF-FD90-4AD6-B803-3AC0ACD8E6A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="" xmlns:a16="http://schemas.microsoft.com/office/drawing/2014/main" id="{3548B067-9D63-4D21-92EF-CBC9E6338C8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600" dirty="0" err="1" smtClean="0"/>
              <a:t>phpunit.xml</a:t>
            </a:r>
            <a:r>
              <a:rPr kumimoji="1" lang="ja-JP" altLang="en-US" sz="3600" dirty="0" smtClean="0"/>
              <a:t>作成</a:t>
            </a:r>
            <a:endParaRPr kumimoji="1" lang="en-US" altLang="ja-JP" sz="36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phpunit</a:t>
            </a:r>
            <a:r>
              <a:rPr kumimoji="1" lang="ja-JP" altLang="en-US" dirty="0" smtClean="0"/>
              <a:t>を実行する際に参照されるコンフィグファイル</a:t>
            </a:r>
            <a:endParaRPr lang="en-US" altLang="ja-JP" dirty="0"/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bootstrap(</a:t>
            </a:r>
            <a:r>
              <a:rPr lang="ja-JP" altLang="en-US" dirty="0" smtClean="0"/>
              <a:t>最初に実行されるファイル</a:t>
            </a:r>
            <a:r>
              <a:rPr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testsuite</a:t>
            </a:r>
            <a:r>
              <a:rPr kumimoji="1" lang="en-US" altLang="ja-JP" dirty="0" smtClean="0"/>
              <a:t> &gt; directory (</a:t>
            </a:r>
            <a:r>
              <a:rPr kumimoji="1" lang="ja-JP" altLang="en-US" dirty="0" smtClean="0"/>
              <a:t>検査するファイル</a:t>
            </a:r>
            <a:r>
              <a:rPr kumimoji="1"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filter (</a:t>
            </a:r>
            <a:r>
              <a:rPr lang="ja-JP" altLang="en-US" dirty="0" smtClean="0"/>
              <a:t>検査対象ファイルの取捨選択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035" y="734958"/>
            <a:ext cx="4602747" cy="4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r>
              <a:rPr kumimoji="1" lang="ja-JP" altLang="en-US" dirty="0" smtClean="0"/>
              <a:t>ファイルの作成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テスト実行時に最初の一回だけ実行させるファイル</a:t>
            </a:r>
            <a:endParaRPr kumimoji="1" lang="en-US" altLang="ja-JP" dirty="0" smtClean="0"/>
          </a:p>
          <a:p>
            <a:r>
              <a:rPr lang="ja-JP" altLang="en-US" dirty="0" smtClean="0"/>
              <a:t>主にファイルのロードや事前データの準備を行う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lang="en-US" altLang="ja-JP" dirty="0" err="1" smtClean="0"/>
              <a:t>phalcon</a:t>
            </a:r>
            <a:r>
              <a:rPr lang="ja-JP" altLang="en-US" dirty="0" smtClean="0"/>
              <a:t>ではテスト対象のファイルをロードさせておく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83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20" y="0"/>
            <a:ext cx="6571379" cy="68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8460BD8-AE3F-4AC9-9D0B-717052AA5D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54420CFE-F482-466E-9E1E-C78513C0B85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5331032B-BD21-4BDA-920C-12E3580525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="" xmlns:a16="http://schemas.microsoft.com/office/drawing/2014/main" id="{E7514DA3-59E7-409E-8A3B-AD097F6E564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="" xmlns:a16="http://schemas.microsoft.com/office/drawing/2014/main" id="{57B9A2A6-3BE4-4599-9364-F71C5BFD61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="" xmlns:a16="http://schemas.microsoft.com/office/drawing/2014/main" id="{4FD744C6-4ED8-4BC9-BF68-6BDF701C5DB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="" xmlns:a16="http://schemas.microsoft.com/office/drawing/2014/main" id="{092C5BAD-C911-4F8F-A1C5-470268BE66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="" xmlns:a16="http://schemas.microsoft.com/office/drawing/2014/main" id="{B133D0C8-4EC4-424F-8E70-0482D5B1B6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="" xmlns:a16="http://schemas.microsoft.com/office/drawing/2014/main" id="{7B1532A0-F4B3-4DE8-B18F-740CAAD25AC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="" xmlns:a16="http://schemas.microsoft.com/office/drawing/2014/main" id="{8EFDD162-BBBA-4062-8BBF-53DBA109137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DCFC9E65-3E19-4483-B952-25D29683CA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="" xmlns:a16="http://schemas.microsoft.com/office/drawing/2014/main" id="{27577DEC-D9A5-404D-9789-702F4319BE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phpunit</a:t>
            </a:r>
            <a:r>
              <a:rPr kumimoji="1" lang="ja-JP" altLang="en-US" sz="5400" dirty="0"/>
              <a:t>のメソッド紹介</a:t>
            </a:r>
            <a:endParaRPr kumimoji="1" lang="en-US" altLang="ja-JP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CEEA9366-CEA8-4F23-B065-4337F0D836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="" xmlns:a16="http://schemas.microsoft.com/office/drawing/2014/main" id="{904A03D6-39B4-4278-9BE1-A07E024499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FBE459AF-3736-4886-82E0-9B5DA427B5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="" xmlns:a16="http://schemas.microsoft.com/office/drawing/2014/main" id="{4B6B88EF-180C-4E39-8A3F-A52E87110C6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52DFAACF-64D0-4621-8FF4-E2F03C3E8D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36611FF0-65B3-49DB-97C6-1B72AAD0FB0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="" xmlns:a16="http://schemas.microsoft.com/office/drawing/2014/main" id="{0F7407FE-86B1-4890-9D80-9406FBF29E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="" xmlns:a16="http://schemas.microsoft.com/office/drawing/2014/main" id="{EBD42D5B-8F87-45B3-98B3-C66944F92E6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="" xmlns:a16="http://schemas.microsoft.com/office/drawing/2014/main" id="{F5E04699-59E1-4468-9E7C-83070EEB42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="" xmlns:a16="http://schemas.microsoft.com/office/drawing/2014/main" id="{F2AE8F13-9A52-4D7F-9637-321EA7CF321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267878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テストが実行されるメソッド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6234906" cy="192394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7334" y="15610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プレフィックスに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が付いているメソッド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05271"/>
            <a:ext cx="5279760" cy="2083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4223677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アノテーションに＠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がついているメソッド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8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tearDown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テスト実行前の準備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 err="1" smtClean="0"/>
              <a:t>tearDown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テスト実行後の後処理</a:t>
            </a:r>
            <a:endParaRPr lang="en-US" altLang="ja-JP" dirty="0" smtClean="0"/>
          </a:p>
          <a:p>
            <a:r>
              <a:rPr kumimoji="1" lang="ja-JP" altLang="en-US" dirty="0" smtClean="0"/>
              <a:t>他のテストに影響がないように副作用の処理を行う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52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ファセット</Template>
  <TotalTime>190</TotalTime>
  <Words>287</Words>
  <Application>Microsoft Macintosh PowerPoint</Application>
  <PresentationFormat>ワイド画面</PresentationFormat>
  <Paragraphs>61</Paragraphs>
  <Slides>21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7" baseType="lpstr">
      <vt:lpstr>Trebuchet MS</vt:lpstr>
      <vt:lpstr>Wingdings 3</vt:lpstr>
      <vt:lpstr>Yu Gothic</vt:lpstr>
      <vt:lpstr>メイリオ</vt:lpstr>
      <vt:lpstr>Arial</vt:lpstr>
      <vt:lpstr>ファセット</vt:lpstr>
      <vt:lpstr>phalconでphpunit</vt:lpstr>
      <vt:lpstr>目次</vt:lpstr>
      <vt:lpstr>phpunitインストール</vt:lpstr>
      <vt:lpstr>phpunit.xml作成</vt:lpstr>
      <vt:lpstr>bootstrapファイルの作成</vt:lpstr>
      <vt:lpstr>PowerPoint プレゼンテーション</vt:lpstr>
      <vt:lpstr>phpunitのメソッド紹介</vt:lpstr>
      <vt:lpstr>テストが実行されるメソッド</vt:lpstr>
      <vt:lpstr>setUp/tearDown</vt:lpstr>
      <vt:lpstr>アノテーション1</vt:lpstr>
      <vt:lpstr>アノテーション2</vt:lpstr>
      <vt:lpstr>assertメソッド(アサーション)</vt:lpstr>
      <vt:lpstr>phalconでの書き方</vt:lpstr>
      <vt:lpstr>phalcon/incubatorを使用する</vt:lpstr>
      <vt:lpstr>PowerPoint プレゼンテーション</vt:lpstr>
      <vt:lpstr>PowerPoint プレゼンテーション</vt:lpstr>
      <vt:lpstr>API実行メソッドを準備</vt:lpstr>
      <vt:lpstr>結果はresponseから取得する</vt:lpstr>
      <vt:lpstr>ベースクラスを継承してテストを書いていく</vt:lpstr>
      <vt:lpstr>カバレッジ</vt:lpstr>
      <vt:lpstr>テスト自動化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phpunit</dc:title>
  <dc:creator>山本直矢</dc:creator>
  <cp:lastModifiedBy>山本直矢</cp:lastModifiedBy>
  <cp:revision>16</cp:revision>
  <dcterms:created xsi:type="dcterms:W3CDTF">2018-07-30T04:40:27Z</dcterms:created>
  <dcterms:modified xsi:type="dcterms:W3CDTF">2018-07-30T08:13:18Z</dcterms:modified>
</cp:coreProperties>
</file>